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udent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2-09T11:06:58.492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Obdélník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Obdélník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Obdélník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56" name="Obdélník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Obdélník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Obdélník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Obdélník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olný tvar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Volný tvar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Volný tvar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Volný tvar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Volný tvar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Volný tvar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Volný tvar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Volný tvar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Volný tvar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Volný tvar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Volný tvar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Volný tvar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Volný tvar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Volný tvar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bdélní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bdélní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Obdélní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Obdélní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Obdélní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Obdélní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Obdélní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Obdélní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Přímá spojovací čára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Skupin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Přímá spojovací čára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římá spojovací čára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ovací čára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grpSp>
        <p:nvGrpSpPr>
          <p:cNvPr id="14" name="Skupin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Přímá spojovací čára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ovací čára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ovací čára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Skupin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Přímá spojovací čára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ovací čára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ovací čára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Obdélník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6769A02-65B6-4BA9-89E4-09E05D16015C}" type="datetimeFigureOut">
              <a:rPr lang="cs-CZ" smtClean="0"/>
              <a:pPr/>
              <a:t>9.2.2011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211A45D-6274-41BA-866E-0036F3BB31C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5786" y="4286256"/>
            <a:ext cx="7772400" cy="1975104"/>
          </a:xfrm>
          <a:solidFill>
            <a:schemeClr val="bg1"/>
          </a:solidFill>
        </p:spPr>
        <p:txBody>
          <a:bodyPr/>
          <a:lstStyle/>
          <a:p>
            <a:r>
              <a:rPr lang="cs-CZ" sz="6000" dirty="0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Hudba a tanec</a:t>
            </a:r>
            <a:br>
              <a:rPr lang="cs-CZ" sz="6000" dirty="0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</a:br>
            <a:r>
              <a:rPr lang="cs-CZ" sz="2800" dirty="0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(music </a:t>
            </a:r>
            <a:r>
              <a:rPr lang="cs-CZ" sz="2800" dirty="0" err="1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and</a:t>
            </a:r>
            <a:r>
              <a:rPr lang="cs-CZ" sz="2800" dirty="0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 </a:t>
            </a:r>
            <a:r>
              <a:rPr lang="cs-CZ" sz="2800" dirty="0" err="1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dance</a:t>
            </a:r>
            <a:r>
              <a:rPr lang="cs-CZ" sz="2800" dirty="0" smtClean="0">
                <a:solidFill>
                  <a:srgbClr val="7030A0"/>
                </a:solidFill>
                <a:latin typeface="Snap ITC" pitchFamily="82" charset="0"/>
                <a:ea typeface="SimSun-ExtB" pitchFamily="49" charset="-122"/>
                <a:cs typeface="Tahoma" pitchFamily="34" charset="0"/>
              </a:rPr>
              <a:t>)</a:t>
            </a:r>
            <a:endParaRPr lang="cs-CZ" dirty="0">
              <a:solidFill>
                <a:srgbClr val="7030A0"/>
              </a:solidFill>
              <a:latin typeface="Snap ITC" pitchFamily="82" charset="0"/>
              <a:ea typeface="SimSun-ExtB" pitchFamily="49" charset="-122"/>
              <a:cs typeface="Tahoma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sz="3200" dirty="0" smtClean="0">
                <a:solidFill>
                  <a:schemeClr val="accent5">
                    <a:lumMod val="75000"/>
                  </a:schemeClr>
                </a:solidFill>
              </a:rPr>
              <a:t>Katka Čiperová</a:t>
            </a:r>
          </a:p>
          <a:p>
            <a:r>
              <a:rPr lang="cs-CZ" sz="3200" dirty="0" smtClean="0">
                <a:solidFill>
                  <a:schemeClr val="accent5">
                    <a:lumMod val="75000"/>
                  </a:schemeClr>
                </a:solidFill>
              </a:rPr>
              <a:t>9.B</a:t>
            </a:r>
          </a:p>
          <a:p>
            <a:endParaRPr lang="cs-CZ" dirty="0"/>
          </a:p>
        </p:txBody>
      </p:sp>
      <p:pic>
        <p:nvPicPr>
          <p:cNvPr id="17412" name="Picture 4" descr="http://img1.obrazkyanimace.com/oa/044/00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57166"/>
            <a:ext cx="4143404" cy="2762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57224" y="571480"/>
            <a:ext cx="4530407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Hudba může být:  </a:t>
            </a:r>
            <a:r>
              <a:rPr lang="cs-CZ" sz="2800" dirty="0" smtClean="0"/>
              <a:t>Duchovní</a:t>
            </a:r>
          </a:p>
          <a:p>
            <a:r>
              <a:rPr lang="cs-CZ" sz="2800" dirty="0"/>
              <a:t> </a:t>
            </a:r>
            <a:r>
              <a:rPr lang="cs-CZ" sz="2800" dirty="0" smtClean="0"/>
              <a:t>                        Sovětská</a:t>
            </a:r>
          </a:p>
          <a:p>
            <a:r>
              <a:rPr lang="cs-CZ" sz="2800" dirty="0"/>
              <a:t> </a:t>
            </a:r>
            <a:r>
              <a:rPr lang="cs-CZ" sz="2800" dirty="0" smtClean="0"/>
              <a:t>                        Umělá</a:t>
            </a:r>
          </a:p>
          <a:p>
            <a:r>
              <a:rPr lang="cs-CZ" sz="2800" dirty="0"/>
              <a:t> </a:t>
            </a:r>
            <a:r>
              <a:rPr lang="cs-CZ" sz="2800" dirty="0" smtClean="0"/>
              <a:t>                         Lidová</a:t>
            </a:r>
          </a:p>
          <a:p>
            <a:r>
              <a:rPr lang="cs-CZ" sz="2800" dirty="0"/>
              <a:t> </a:t>
            </a:r>
            <a:r>
              <a:rPr lang="cs-CZ" sz="2800" dirty="0" smtClean="0"/>
              <a:t>                         Artificiální</a:t>
            </a:r>
          </a:p>
          <a:p>
            <a:r>
              <a:rPr lang="cs-CZ" sz="2800" dirty="0"/>
              <a:t> </a:t>
            </a:r>
            <a:r>
              <a:rPr lang="cs-CZ" sz="2800" dirty="0" smtClean="0"/>
              <a:t>                         </a:t>
            </a:r>
            <a:r>
              <a:rPr lang="cs-CZ" sz="2800" dirty="0" err="1"/>
              <a:t>N</a:t>
            </a:r>
            <a:r>
              <a:rPr lang="cs-CZ" sz="2800" dirty="0" err="1" smtClean="0"/>
              <a:t>onartificiání</a:t>
            </a:r>
            <a:endParaRPr lang="cs-CZ" sz="2800" dirty="0" smtClean="0"/>
          </a:p>
          <a:p>
            <a:endParaRPr lang="cs-CZ" dirty="0"/>
          </a:p>
        </p:txBody>
      </p:sp>
      <p:pic>
        <p:nvPicPr>
          <p:cNvPr id="16390" name="Picture 6" descr="http://69.90.174.250/photos/display_pic_with_logo/54644/54644,1216061812,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357562"/>
            <a:ext cx="359185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71736" y="642918"/>
            <a:ext cx="4786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 err="1">
                <a:solidFill>
                  <a:schemeClr val="bg2">
                    <a:lumMod val="75000"/>
                  </a:schemeClr>
                </a:solidFill>
                <a:latin typeface="Snap ITC" pitchFamily="82" charset="0"/>
              </a:rPr>
              <a:t>N</a:t>
            </a:r>
            <a:r>
              <a:rPr lang="cs-CZ" sz="4000" dirty="0" err="1" smtClean="0">
                <a:solidFill>
                  <a:schemeClr val="bg2">
                    <a:lumMod val="75000"/>
                  </a:schemeClr>
                </a:solidFill>
                <a:latin typeface="Snap ITC" pitchFamily="82" charset="0"/>
              </a:rPr>
              <a:t>onartificiální</a:t>
            </a:r>
            <a:endParaRPr lang="cs-CZ" sz="4000" dirty="0">
              <a:solidFill>
                <a:schemeClr val="bg2">
                  <a:lumMod val="75000"/>
                </a:schemeClr>
              </a:solidFill>
              <a:latin typeface="Snap ITC" pitchFamily="82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500166" y="1714488"/>
            <a:ext cx="683873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-</a:t>
            </a:r>
            <a:r>
              <a:rPr lang="cs-CZ" sz="2000" dirty="0" smtClean="0"/>
              <a:t>Patří sem například: </a:t>
            </a:r>
            <a:r>
              <a:rPr lang="cs-CZ" sz="2000" dirty="0" err="1" smtClean="0"/>
              <a:t>Hip</a:t>
            </a:r>
            <a:r>
              <a:rPr lang="cs-CZ" sz="2000" dirty="0" smtClean="0"/>
              <a:t> hop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Rap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Pop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Punk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Folk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Jazz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                     </a:t>
            </a:r>
            <a:r>
              <a:rPr lang="cs-CZ" sz="2000" dirty="0" err="1" smtClean="0"/>
              <a:t>Countrey</a:t>
            </a:r>
            <a:r>
              <a:rPr lang="cs-CZ" sz="2000" dirty="0" smtClean="0"/>
              <a:t> a mnoho dalších moderních stylů</a:t>
            </a:r>
            <a:r>
              <a:rPr lang="cs-CZ" dirty="0" smtClean="0"/>
              <a:t>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000232" y="285728"/>
            <a:ext cx="6143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dirty="0" err="1" smtClean="0">
                <a:solidFill>
                  <a:schemeClr val="bg2">
                    <a:lumMod val="75000"/>
                  </a:schemeClr>
                </a:solidFill>
                <a:latin typeface="Snap ITC" pitchFamily="82" charset="0"/>
              </a:rPr>
              <a:t>Nonartificiální</a:t>
            </a:r>
            <a:endParaRPr lang="cs-CZ" sz="4000" dirty="0">
              <a:solidFill>
                <a:schemeClr val="bg2">
                  <a:lumMod val="75000"/>
                </a:schemeClr>
              </a:solidFill>
              <a:latin typeface="Snap ITC" pitchFamily="82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428728" y="1428736"/>
            <a:ext cx="55515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-nově zavedený výraz pro populární a </a:t>
            </a:r>
            <a:r>
              <a:rPr lang="cs-CZ" dirty="0" err="1" smtClean="0"/>
              <a:t>funkcionární</a:t>
            </a:r>
            <a:r>
              <a:rPr lang="cs-CZ" dirty="0" smtClean="0"/>
              <a:t> hudbu</a:t>
            </a:r>
          </a:p>
          <a:p>
            <a:r>
              <a:rPr lang="cs-CZ" dirty="0" smtClean="0"/>
              <a:t>-mnohdy sleduje i </a:t>
            </a:r>
            <a:r>
              <a:rPr lang="cs-CZ" dirty="0" err="1" smtClean="0"/>
              <a:t>mimohudební</a:t>
            </a:r>
            <a:r>
              <a:rPr lang="cs-CZ" dirty="0" smtClean="0"/>
              <a:t> cíle </a:t>
            </a:r>
          </a:p>
          <a:p>
            <a:r>
              <a:rPr lang="cs-CZ" dirty="0" smtClean="0"/>
              <a:t>-snadno stravitelná hudba nejen pro hudební znalce</a:t>
            </a:r>
            <a:endParaRPr lang="cs-CZ" dirty="0"/>
          </a:p>
        </p:txBody>
      </p:sp>
      <p:pic>
        <p:nvPicPr>
          <p:cNvPr id="18434" name="Picture 2" descr="http://www.websvatba.cz/magazin_photos/hud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143248"/>
            <a:ext cx="3857652" cy="2803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c01.deviantart.com/fs12/i/2006/283/e/0/Music_Panels__Compiled_by_smashmet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0"/>
            <a:ext cx="5286412" cy="2714620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1000100" y="2214554"/>
            <a:ext cx="344203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A jak určitě víte k hudbě patří také,</a:t>
            </a:r>
          </a:p>
          <a:p>
            <a:r>
              <a:rPr lang="cs-CZ" dirty="0" smtClean="0"/>
              <a:t>plno různých tanců </a:t>
            </a:r>
          </a:p>
          <a:p>
            <a:r>
              <a:rPr lang="cs-CZ" dirty="0" smtClean="0"/>
              <a:t>třeba: </a:t>
            </a:r>
            <a:r>
              <a:rPr lang="cs-CZ" dirty="0" err="1" smtClean="0"/>
              <a:t>Breakdance</a:t>
            </a:r>
            <a:endParaRPr lang="cs-CZ" dirty="0" smtClean="0"/>
          </a:p>
          <a:p>
            <a:r>
              <a:rPr lang="cs-CZ" dirty="0" smtClean="0"/>
              <a:t>          </a:t>
            </a:r>
            <a:r>
              <a:rPr lang="cs-CZ" dirty="0" err="1" smtClean="0"/>
              <a:t>Hip</a:t>
            </a:r>
            <a:r>
              <a:rPr lang="cs-CZ" dirty="0" smtClean="0"/>
              <a:t> hop</a:t>
            </a:r>
          </a:p>
          <a:p>
            <a:r>
              <a:rPr lang="cs-CZ" dirty="0" smtClean="0"/>
              <a:t>          latinskoamerické tance</a:t>
            </a:r>
          </a:p>
          <a:p>
            <a:r>
              <a:rPr lang="cs-CZ" dirty="0" smtClean="0"/>
              <a:t>          step</a:t>
            </a:r>
          </a:p>
          <a:p>
            <a:r>
              <a:rPr lang="cs-CZ" dirty="0" smtClean="0"/>
              <a:t>          balet</a:t>
            </a:r>
          </a:p>
          <a:p>
            <a:r>
              <a:rPr lang="cs-CZ" dirty="0" smtClean="0"/>
              <a:t>          a mnoho dalších.</a:t>
            </a:r>
          </a:p>
          <a:p>
            <a:endParaRPr lang="cs-CZ" dirty="0"/>
          </a:p>
        </p:txBody>
      </p:sp>
      <p:pic>
        <p:nvPicPr>
          <p:cNvPr id="6146" name="Picture 2" descr="http://greepe.cz/images/profil/28Break_Dance_wallpaper_version_by_ahmed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143248"/>
            <a:ext cx="4214842" cy="3161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714348" y="64291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 smtClean="0"/>
          </a:p>
          <a:p>
            <a:endParaRPr lang="cs-CZ" dirty="0"/>
          </a:p>
        </p:txBody>
      </p:sp>
      <p:pic>
        <p:nvPicPr>
          <p:cNvPr id="5122" name="Picture 2" descr="http://www.zunal.com/zunal_uploads/images/20100504054600aBePu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0"/>
            <a:ext cx="4810132" cy="280986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785786" y="2214554"/>
            <a:ext cx="46954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Tanec může zlepšit náladu stejně tak jako hudba,</a:t>
            </a:r>
          </a:p>
          <a:p>
            <a:r>
              <a:rPr lang="cs-CZ" dirty="0" smtClean="0"/>
              <a:t>tancem můžeme vyjádřit různé pocity.V tancích</a:t>
            </a:r>
          </a:p>
          <a:p>
            <a:r>
              <a:rPr lang="cs-CZ" dirty="0" smtClean="0"/>
              <a:t>se také pořádají různé soutěže.Ale někdo tancuje</a:t>
            </a:r>
          </a:p>
          <a:p>
            <a:r>
              <a:rPr lang="cs-CZ" dirty="0" smtClean="0"/>
              <a:t>jen tak pro radost.</a:t>
            </a:r>
          </a:p>
          <a:p>
            <a:endParaRPr lang="cs-CZ" dirty="0"/>
          </a:p>
        </p:txBody>
      </p:sp>
      <p:pic>
        <p:nvPicPr>
          <p:cNvPr id="5124" name="Picture 4" descr="http://fc05.deviantart.com/fs14/i/2007/076/6/c/dance_by_dekt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357562"/>
            <a:ext cx="4857784" cy="2914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nd04.jxs.cz/543/873/c3477100a8_69825716_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14488"/>
            <a:ext cx="3154779" cy="2500330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571472" y="571480"/>
            <a:ext cx="49616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K hudbě jak určitě víte se většinou pouští hudba,ale</a:t>
            </a:r>
          </a:p>
          <a:p>
            <a:r>
              <a:rPr lang="cs-CZ" dirty="0" smtClean="0"/>
              <a:t>když je někdo opravdu dobrý tak dokáže mýt </a:t>
            </a:r>
          </a:p>
          <a:p>
            <a:r>
              <a:rPr lang="cs-CZ" dirty="0" smtClean="0"/>
              <a:t>Hudbu v hlavě a tancuje podle sebe.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071538" y="571480"/>
            <a:ext cx="46474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Já si myslím že tanec a hudba mají něco do sebe</a:t>
            </a:r>
          </a:p>
          <a:p>
            <a:r>
              <a:rPr lang="cs-CZ" dirty="0" smtClean="0"/>
              <a:t>a kdyby neexistovaly, tak nevím jak by lidi žily.</a:t>
            </a:r>
          </a:p>
          <a:p>
            <a:r>
              <a:rPr lang="cs-CZ" dirty="0" smtClean="0"/>
              <a:t>Pro mě jsou tyto věci docela důležité!</a:t>
            </a:r>
            <a:endParaRPr lang="cs-CZ" dirty="0"/>
          </a:p>
        </p:txBody>
      </p:sp>
      <p:pic>
        <p:nvPicPr>
          <p:cNvPr id="2050" name="Picture 2" descr="http://www.danceimages1.com/yellow_pages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214554"/>
            <a:ext cx="3166605" cy="3367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57224" y="500042"/>
            <a:ext cx="68403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>
                <a:solidFill>
                  <a:schemeClr val="accent5">
                    <a:lumMod val="75000"/>
                  </a:schemeClr>
                </a:solidFill>
              </a:rPr>
              <a:t>Tímto vám děkuji za vaši pozornost,doufám že se vám moje práce líbila</a:t>
            </a:r>
          </a:p>
          <a:p>
            <a:r>
              <a:rPr lang="cs-CZ" sz="2800" dirty="0" smtClean="0">
                <a:solidFill>
                  <a:schemeClr val="accent5">
                    <a:lumMod val="75000"/>
                  </a:schemeClr>
                </a:solidFill>
              </a:rPr>
              <a:t>A ráda zodpovím na různé dotazy!</a:t>
            </a:r>
            <a:endParaRPr lang="cs-CZ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Obrázek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3929066"/>
            <a:ext cx="1652905" cy="256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pslib.cz/martin.frydrych/smajl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214686"/>
            <a:ext cx="266701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128</TotalTime>
  <Words>202</Words>
  <Application>Microsoft Office PowerPoint</Application>
  <PresentationFormat>Předvádění na obrazovce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Metro</vt:lpstr>
      <vt:lpstr>Hudba a tanec (music and dance)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Hudba</dc:title>
  <dc:creator>student</dc:creator>
  <cp:lastModifiedBy>student</cp:lastModifiedBy>
  <cp:revision>14</cp:revision>
  <dcterms:created xsi:type="dcterms:W3CDTF">2011-02-02T09:38:59Z</dcterms:created>
  <dcterms:modified xsi:type="dcterms:W3CDTF">2011-02-09T10:18:35Z</dcterms:modified>
</cp:coreProperties>
</file>