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0D85A-BEC1-4B68-9E7C-B65212502BEA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F4468-6F14-4E9B-8AAE-9495E52BCB3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37D17C-87B6-4794-8C71-93B4B11A2C44}" type="datetimeFigureOut">
              <a:rPr lang="cs-CZ" smtClean="0"/>
              <a:t>14.1.2011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EDAA82D-3842-4D84-9A2A-B0874241623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7487816" y="6488668"/>
            <a:ext cx="1656184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00"/>
                </a:solidFill>
                <a:latin typeface="Eras Bold ITC" pitchFamily="34" charset="0"/>
              </a:rPr>
              <a:t>Jan </a:t>
            </a:r>
            <a:r>
              <a:rPr lang="cs-CZ" dirty="0" err="1" smtClean="0">
                <a:solidFill>
                  <a:srgbClr val="FFFF00"/>
                </a:solidFill>
                <a:latin typeface="Eras Bold ITC" pitchFamily="34" charset="0"/>
              </a:rPr>
              <a:t>Vašatko</a:t>
            </a:r>
            <a:endParaRPr lang="cs-CZ" dirty="0">
              <a:solidFill>
                <a:srgbClr val="FFFF00"/>
              </a:solidFill>
              <a:latin typeface="Eras Bold ITC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411760" y="260648"/>
            <a:ext cx="5328592" cy="100811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6000" dirty="0" smtClean="0">
                <a:solidFill>
                  <a:srgbClr val="FFFF00"/>
                </a:solidFill>
                <a:latin typeface="Bauhaus 93" pitchFamily="82" charset="0"/>
              </a:rPr>
              <a:t>Všeobecný test</a:t>
            </a:r>
            <a:endParaRPr lang="cs-CZ" sz="6000" dirty="0">
              <a:solidFill>
                <a:srgbClr val="FFFF00"/>
              </a:solidFill>
              <a:latin typeface="Bauhaus 93" pitchFamily="82" charset="0"/>
            </a:endParaRPr>
          </a:p>
        </p:txBody>
      </p:sp>
      <p:pic>
        <p:nvPicPr>
          <p:cNvPr id="1026" name="Picture 2" descr="C:\Users\student\Desktop\pap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844824"/>
            <a:ext cx="4248472" cy="342002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6" presetClass="emph" presetSubtype="0" fill="hold" grpId="1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1. otázka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63688" y="476672"/>
            <a:ext cx="5616624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Kdo byl prvním prezidentem Československa?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835696" y="2132856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solidFill>
                  <a:schemeClr val="tx1"/>
                </a:solidFill>
              </a:rPr>
              <a:t>A) T. G. Masaryk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64088" y="2132856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E. Beneš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1835696" y="3717032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V. Havel</a:t>
            </a:r>
            <a:endParaRPr lang="cs-CZ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64088" y="3717032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V. Klaus</a:t>
            </a:r>
            <a:endParaRPr lang="cs-CZ" i="1" dirty="0"/>
          </a:p>
        </p:txBody>
      </p:sp>
      <p:pic>
        <p:nvPicPr>
          <p:cNvPr id="4098" name="Picture 2" descr="C:\Users\student\Documents\Jan Vašatko\220PX-~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4365104"/>
            <a:ext cx="1676400" cy="2332038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4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6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9" presetClass="exit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6" grpId="2" animBg="1"/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051720" y="404664"/>
            <a:ext cx="460851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Co je to za stát na obrázku?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2. otázka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pic>
        <p:nvPicPr>
          <p:cNvPr id="2050" name="Picture 2" descr="C:\Users\student\Documents\Jan Vašatko\480px-Satellite_image_of_Italy_in_March_2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484784"/>
            <a:ext cx="2952328" cy="3690410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827584" y="1268760"/>
            <a:ext cx="18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A) Řecko</a:t>
            </a:r>
            <a:endParaRPr lang="cs-CZ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827584" y="1916832"/>
            <a:ext cx="18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Itálie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827584" y="2636912"/>
            <a:ext cx="18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Portugalsko</a:t>
            </a:r>
            <a:endParaRPr lang="cs-CZ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27584" y="3356992"/>
            <a:ext cx="18002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Japonsko</a:t>
            </a:r>
            <a:endParaRPr lang="cs-CZ" i="1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2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9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3.</a:t>
            </a:r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 otázka</a:t>
            </a:r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 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979712" y="548680"/>
            <a:ext cx="5616624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Na jakém kontinentu leží Mexiko?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835696" y="1700808"/>
            <a:ext cx="20882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solidFill>
                  <a:schemeClr val="tx1"/>
                </a:solidFill>
              </a:rPr>
              <a:t>A) Asie</a:t>
            </a:r>
            <a:endParaRPr lang="cs-CZ" i="1" dirty="0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652120" y="1700808"/>
            <a:ext cx="20882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Evropa</a:t>
            </a:r>
            <a:endParaRPr lang="cs-CZ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835696" y="3356992"/>
            <a:ext cx="20882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Afrika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652120" y="3356992"/>
            <a:ext cx="208823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Amerika</a:t>
            </a:r>
            <a:endParaRPr lang="cs-CZ" i="1" dirty="0"/>
          </a:p>
        </p:txBody>
      </p:sp>
      <p:pic>
        <p:nvPicPr>
          <p:cNvPr id="5122" name="Picture 2" descr="C:\Users\student\Documents\Jan Vašatko\220px-Mexfromspac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221088"/>
            <a:ext cx="3146651" cy="2088232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20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900"/>
                            </p:stCondLst>
                            <p:childTnLst>
                              <p:par>
                                <p:cTn id="4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53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54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autoRev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5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from="(ppt_x)" to="(ppt_x+1)" calcmode="lin" valueType="num"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9" presetClass="exit" presetSubtype="0" ac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9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</a:rPr>
              <a:t>4. </a:t>
            </a:r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otázka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555776" y="476672"/>
            <a:ext cx="4248472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Kdo je to na obrázku?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pic>
        <p:nvPicPr>
          <p:cNvPr id="3074" name="Picture 2" descr="C:\Users\student\Documents\Jan Vašatko\184px-Official_portrait_of_Barack_Oba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340768"/>
            <a:ext cx="2965532" cy="4032448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899592" y="1844824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A) Bush</a:t>
            </a:r>
            <a:endParaRPr lang="cs-CZ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899592" y="2492896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</a:t>
            </a:r>
            <a:r>
              <a:rPr lang="cs-CZ" i="1" dirty="0" err="1" smtClean="0"/>
              <a:t>Obama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899592" y="3140968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Havel</a:t>
            </a:r>
            <a:endParaRPr lang="cs-CZ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99592" y="3789040"/>
            <a:ext cx="136815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</a:t>
            </a:r>
            <a:r>
              <a:rPr lang="cs-CZ" i="1" dirty="0" err="1" smtClean="0"/>
              <a:t>Castro</a:t>
            </a:r>
            <a:endParaRPr lang="cs-CZ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>
                                      <p:cBhvr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5. otázka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691680" y="548680"/>
            <a:ext cx="5904656" cy="5232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Jak se jmenuje hlavní město Ruska?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547664" y="1700808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latin typeface="Century Schoolbook" pitchFamily="18" charset="0"/>
              </a:rPr>
              <a:t>A) Londýn</a:t>
            </a:r>
            <a:endParaRPr lang="cs-CZ" i="1" dirty="0">
              <a:latin typeface="Century Schoolbook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652120" y="1700808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Budapešť</a:t>
            </a:r>
            <a:endParaRPr lang="cs-CZ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547664" y="3212976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Moskva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652120" y="3212976"/>
            <a:ext cx="20162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Praha</a:t>
            </a:r>
            <a:endParaRPr lang="cs-CZ" i="1" dirty="0"/>
          </a:p>
        </p:txBody>
      </p:sp>
      <p:pic>
        <p:nvPicPr>
          <p:cNvPr id="6146" name="Picture 2" descr="C:\Users\student\Documents\Jan Vašatko\541px-Russian_Federation_(orthographic_projection)_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005064"/>
            <a:ext cx="2624559" cy="26245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00"/>
                            </p:stCondLst>
                            <p:childTnLst>
                              <p:par>
                                <p:cTn id="30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600"/>
                            </p:stCondLst>
                            <p:childTnLst>
                              <p:par>
                                <p:cTn id="37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300"/>
                            </p:stCondLst>
                            <p:childTnLst>
                              <p:par>
                                <p:cTn id="44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53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54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autoRev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5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79512" y="0"/>
            <a:ext cx="1296144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000" u="sng" dirty="0" smtClean="0">
                <a:solidFill>
                  <a:srgbClr val="FFFF00"/>
                </a:solidFill>
                <a:latin typeface="Book Antiqua" pitchFamily="18" charset="0"/>
              </a:rPr>
              <a:t>6. otázka</a:t>
            </a:r>
            <a:endParaRPr lang="cs-CZ" sz="2000" u="sng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123728" y="476672"/>
            <a:ext cx="4824536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Na jakém poloostrově leží </a:t>
            </a:r>
            <a:r>
              <a:rPr lang="cs-CZ" sz="2800" b="1" dirty="0">
                <a:solidFill>
                  <a:srgbClr val="FFFF00"/>
                </a:solidFill>
                <a:latin typeface="Berlin Sans FB Demi" pitchFamily="34" charset="0"/>
              </a:rPr>
              <a:t>Š</a:t>
            </a:r>
            <a:r>
              <a:rPr lang="cs-CZ" sz="2800" b="1" dirty="0" smtClean="0">
                <a:solidFill>
                  <a:srgbClr val="FFFF00"/>
                </a:solidFill>
                <a:latin typeface="Berlin Sans FB Demi" pitchFamily="34" charset="0"/>
              </a:rPr>
              <a:t>panělsko a Portugalsko? </a:t>
            </a:r>
            <a:endParaRPr lang="cs-CZ" sz="2800" b="1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43608" y="2132856"/>
            <a:ext cx="223224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A) Skandinávským</a:t>
            </a:r>
            <a:endParaRPr lang="cs-CZ" i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24128" y="2132856"/>
            <a:ext cx="223224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B) Pyrenejským</a:t>
            </a:r>
            <a:endParaRPr lang="cs-CZ" i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1043608" y="3789040"/>
            <a:ext cx="223224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C) Arabským</a:t>
            </a:r>
            <a:endParaRPr lang="cs-CZ" i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724128" y="3789040"/>
            <a:ext cx="2232248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/>
              <a:t>D) Ani na jednom    z uvedených</a:t>
            </a:r>
            <a:endParaRPr lang="cs-CZ" i="1" dirty="0"/>
          </a:p>
        </p:txBody>
      </p:sp>
      <p:pic>
        <p:nvPicPr>
          <p:cNvPr id="7170" name="Picture 2" descr="C:\Users\student\Documents\Jan Vašatko\696px-Spai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509120"/>
            <a:ext cx="2564821" cy="2207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300"/>
                            </p:stCondLst>
                            <p:childTnLst>
                              <p:par>
                                <p:cTn id="4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6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8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9" presetClass="exit" presetSubtype="0" accel="10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7" grpId="2" animBg="1"/>
      <p:bldP spid="8" grpId="0" animBg="1"/>
      <p:bldP spid="8" grpId="1" animBg="1"/>
      <p:bldP spid="9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07504" y="260648"/>
            <a:ext cx="8784976" cy="5078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700" b="1" dirty="0" smtClean="0">
                <a:solidFill>
                  <a:srgbClr val="FFFF00"/>
                </a:solidFill>
                <a:sym typeface="Wingdings" pitchFamily="2" charset="2"/>
              </a:rPr>
              <a:t> </a:t>
            </a:r>
            <a:r>
              <a:rPr lang="cs-CZ" sz="2700" b="1" dirty="0" smtClean="0">
                <a:solidFill>
                  <a:srgbClr val="FFFF00"/>
                </a:solidFill>
              </a:rPr>
              <a:t>Dekuji, že jste si udělali můj všeobecný test. </a:t>
            </a:r>
            <a:r>
              <a:rPr lang="cs-CZ" sz="2700" b="1" dirty="0" smtClean="0">
                <a:solidFill>
                  <a:srgbClr val="FFFF00"/>
                </a:solidFill>
                <a:sym typeface="Wingdings" pitchFamily="2" charset="2"/>
              </a:rPr>
              <a:t></a:t>
            </a:r>
            <a:endParaRPr lang="cs-CZ" sz="2700" b="1" dirty="0">
              <a:solidFill>
                <a:srgbClr val="FFFF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987824" y="980728"/>
            <a:ext cx="3096344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4800" b="1" u="sng" dirty="0" smtClean="0">
                <a:solidFill>
                  <a:srgbClr val="FFFF00"/>
                </a:solidFill>
                <a:latin typeface="Berlin Sans FB Demi" pitchFamily="34" charset="0"/>
              </a:rPr>
              <a:t>Hodnocení</a:t>
            </a:r>
            <a:endParaRPr lang="cs-CZ" sz="4800" b="1" u="sng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763688" y="2132856"/>
            <a:ext cx="10801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solidFill>
                  <a:srgbClr val="FFFF00"/>
                </a:solidFill>
                <a:latin typeface="Cooper Black" pitchFamily="18" charset="0"/>
              </a:rPr>
              <a:t>0 chyb</a:t>
            </a:r>
            <a:endParaRPr lang="cs-CZ" i="1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63688" y="2636912"/>
            <a:ext cx="10801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solidFill>
                  <a:srgbClr val="FFFF00"/>
                </a:solidFill>
                <a:latin typeface="Cooper Black" pitchFamily="18" charset="0"/>
              </a:rPr>
              <a:t>1 chyba</a:t>
            </a:r>
            <a:endParaRPr lang="cs-CZ" i="1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763688" y="3140968"/>
            <a:ext cx="10801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solidFill>
                  <a:srgbClr val="FFFF00"/>
                </a:solidFill>
                <a:latin typeface="Cooper Black" pitchFamily="18" charset="0"/>
              </a:rPr>
              <a:t>2 chyby</a:t>
            </a:r>
            <a:endParaRPr lang="cs-CZ" i="1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763688" y="3645024"/>
            <a:ext cx="1080120" cy="3693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solidFill>
                  <a:srgbClr val="FFFF00"/>
                </a:solidFill>
                <a:latin typeface="Cooper Black" pitchFamily="18" charset="0"/>
              </a:rPr>
              <a:t>3 chyby</a:t>
            </a:r>
            <a:endParaRPr lang="cs-CZ" i="1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763688" y="4149080"/>
            <a:ext cx="1080120" cy="64633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i="1" dirty="0" smtClean="0">
                <a:solidFill>
                  <a:srgbClr val="FFFF00"/>
                </a:solidFill>
                <a:latin typeface="Cooper Black" pitchFamily="18" charset="0"/>
              </a:rPr>
              <a:t>4 chyby a více</a:t>
            </a:r>
            <a:endParaRPr lang="cs-CZ" i="1" dirty="0">
              <a:solidFill>
                <a:srgbClr val="FFFF00"/>
              </a:solidFill>
              <a:latin typeface="Cooper Black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156176" y="2132856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latin typeface="Franklin Gothic Demi Cond" pitchFamily="34" charset="0"/>
              </a:rPr>
              <a:t>Výborně!</a:t>
            </a:r>
            <a:endParaRPr lang="cs-CZ" i="1" dirty="0">
              <a:latin typeface="Franklin Gothic Demi Cond" pitchFamily="34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156176" y="2636912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latin typeface="Franklin Gothic Demi Cond" pitchFamily="34" charset="0"/>
              </a:rPr>
              <a:t>Chvalitebně!</a:t>
            </a:r>
            <a:endParaRPr lang="cs-CZ" i="1" dirty="0">
              <a:latin typeface="Franklin Gothic Demi Cond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156176" y="3140968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latin typeface="Franklin Gothic Demi Cond" pitchFamily="34" charset="0"/>
              </a:rPr>
              <a:t>Dobře!</a:t>
            </a:r>
            <a:endParaRPr lang="cs-CZ" i="1" dirty="0">
              <a:latin typeface="Franklin Gothic Demi Cond" pitchFamily="34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156176" y="3645024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solidFill>
                  <a:schemeClr val="tx1"/>
                </a:solidFill>
                <a:latin typeface="Franklin Gothic Demi Cond" pitchFamily="34" charset="0"/>
              </a:rPr>
              <a:t>Dostatečně!</a:t>
            </a:r>
            <a:endParaRPr lang="cs-CZ" i="1" dirty="0">
              <a:solidFill>
                <a:schemeClr val="tx1"/>
              </a:solidFill>
              <a:latin typeface="Franklin Gothic Demi Cond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156176" y="4149080"/>
            <a:ext cx="151216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i="1" dirty="0" smtClean="0">
                <a:latin typeface="Franklin Gothic Demi Cond" pitchFamily="34" charset="0"/>
              </a:rPr>
              <a:t>Nedostatečně!</a:t>
            </a:r>
            <a:endParaRPr lang="cs-CZ" i="1" dirty="0">
              <a:latin typeface="Franklin Gothic Demi Cond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500"/>
                            </p:stCondLst>
                            <p:childTnLst>
                              <p:par>
                                <p:cTn id="5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1500"/>
                            </p:stCondLst>
                            <p:childTnLst>
                              <p:par>
                                <p:cTn id="5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2000"/>
                            </p:stCondLst>
                            <p:childTnLst>
                              <p:par>
                                <p:cTn id="6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7000"/>
                            </p:stCondLst>
                            <p:childTnLst>
                              <p:par>
                                <p:cTn id="7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0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5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6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161</TotalTime>
  <Words>184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Arkýř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student</dc:creator>
  <cp:lastModifiedBy>student</cp:lastModifiedBy>
  <cp:revision>10</cp:revision>
  <dcterms:created xsi:type="dcterms:W3CDTF">2011-01-14T07:58:47Z</dcterms:created>
  <dcterms:modified xsi:type="dcterms:W3CDTF">2011-01-14T10:40:05Z</dcterms:modified>
</cp:coreProperties>
</file>