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9" r:id="rId4"/>
    <p:sldId id="260" r:id="rId5"/>
    <p:sldId id="258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47" autoAdjust="0"/>
    <p:restoredTop sz="94660"/>
  </p:normalViewPr>
  <p:slideViewPr>
    <p:cSldViewPr>
      <p:cViewPr varScale="1">
        <p:scale>
          <a:sx n="110" d="100"/>
          <a:sy n="110" d="100"/>
        </p:scale>
        <p:origin x="-16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61C26-B2AB-4DE0-8D7E-42BC52A0A410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BA850-28EB-44FE-8A29-11CC9351C8E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F52E34-799C-461A-A5CB-1B44F543E9C6}" type="datetimeFigureOut">
              <a:rPr lang="cs-CZ" smtClean="0"/>
              <a:pPr/>
              <a:t>1.2.2011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F8ACF6A-53E9-4AAD-AC33-E1553AAE1A3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11.xml"/><Relationship Id="rId18" Type="http://schemas.openxmlformats.org/officeDocument/2006/relationships/slide" Target="slide6.xml"/><Relationship Id="rId3" Type="http://schemas.openxmlformats.org/officeDocument/2006/relationships/slide" Target="slide9.xml"/><Relationship Id="rId7" Type="http://schemas.openxmlformats.org/officeDocument/2006/relationships/slide" Target="slide8.xml"/><Relationship Id="rId12" Type="http://schemas.openxmlformats.org/officeDocument/2006/relationships/slide" Target="slide12.xml"/><Relationship Id="rId17" Type="http://schemas.openxmlformats.org/officeDocument/2006/relationships/slide" Target="slide18.xml"/><Relationship Id="rId2" Type="http://schemas.openxmlformats.org/officeDocument/2006/relationships/slide" Target="slide5.xml"/><Relationship Id="rId16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9.xml"/><Relationship Id="rId5" Type="http://schemas.openxmlformats.org/officeDocument/2006/relationships/slide" Target="slide10.xml"/><Relationship Id="rId15" Type="http://schemas.openxmlformats.org/officeDocument/2006/relationships/slide" Target="slide14.xml"/><Relationship Id="rId10" Type="http://schemas.openxmlformats.org/officeDocument/2006/relationships/slide" Target="slide16.xml"/><Relationship Id="rId4" Type="http://schemas.openxmlformats.org/officeDocument/2006/relationships/slide" Target="slide22.xml"/><Relationship Id="rId9" Type="http://schemas.openxmlformats.org/officeDocument/2006/relationships/slide" Target="slide13.xml"/><Relationship Id="rId14" Type="http://schemas.openxmlformats.org/officeDocument/2006/relationships/slide" Target="slide2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5720" y="5715016"/>
            <a:ext cx="2000232" cy="714380"/>
          </a:xfrm>
        </p:spPr>
        <p:txBody>
          <a:bodyPr>
            <a:normAutofit/>
          </a:bodyPr>
          <a:lstStyle/>
          <a:p>
            <a:r>
              <a:rPr lang="cs-CZ" sz="1200" dirty="0" smtClean="0"/>
              <a:t>Jiří Šťastný</a:t>
            </a:r>
          </a:p>
          <a:p>
            <a:r>
              <a:rPr lang="cs-CZ" sz="1200" dirty="0" smtClean="0"/>
              <a:t>8.A</a:t>
            </a:r>
            <a:endParaRPr lang="cs-CZ" sz="12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857232"/>
            <a:ext cx="7772400" cy="1470025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sz="12000" b="1" cap="all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RISKUJ</a:t>
            </a:r>
            <a:endParaRPr lang="cs-CZ" sz="12000" b="1" cap="all" dirty="0">
              <a:ln/>
              <a:solidFill>
                <a:schemeClr val="tx2">
                  <a:lumMod val="60000"/>
                  <a:lumOff val="4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357422" y="2857496"/>
            <a:ext cx="4572032" cy="128588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Historie</a:t>
            </a:r>
          </a:p>
          <a:p>
            <a:pPr algn="ctr"/>
            <a:r>
              <a:rPr lang="cs-CZ" sz="20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Novověk</a:t>
            </a:r>
            <a:endParaRPr lang="cs-CZ" sz="20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Ludvík XIV. měl velmi schopného ministra financí který se jmenoval …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714348" y="2143116"/>
            <a:ext cx="4429156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J. B. </a:t>
            </a:r>
            <a:r>
              <a:rPr lang="cs-CZ" dirty="0" err="1" smtClean="0"/>
              <a:t>Colbert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714348" y="3000372"/>
            <a:ext cx="4429156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</a:t>
            </a:r>
            <a:r>
              <a:rPr lang="cs-CZ" dirty="0" err="1" smtClean="0"/>
              <a:t>George</a:t>
            </a:r>
            <a:r>
              <a:rPr lang="cs-CZ" dirty="0" smtClean="0"/>
              <a:t> Washington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714348" y="3929066"/>
            <a:ext cx="4429156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Diderot</a:t>
            </a:r>
            <a:endParaRPr lang="cs-CZ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Car  Michal (první Romanovec)  uzavřel  mír  s  dvěma  státy  za  cenu  ztráty území u  Baltského  moře.  S  kterými  státy  uzavřel  car  Michal  mírovou  smlouvu   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714348" y="2500306"/>
            <a:ext cx="542928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 Prusko  a  Habsburská  monarchie</a:t>
            </a:r>
            <a:endParaRPr lang="cs-CZ" dirty="0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714348" y="3357562"/>
            <a:ext cx="542928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 USA A Kanada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714348" y="4286256"/>
            <a:ext cx="5429288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 Polsko a Švédsko</a:t>
            </a:r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Za  vlády  Marie  Terezie  se  odehrávalo  jedno  tzv.  SELSKÉ POVSTÁNÍ. Kdo toto  povstání  vedl.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928662" y="2000240"/>
            <a:ext cx="4429156" cy="369332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</a:t>
            </a:r>
            <a:r>
              <a:rPr lang="cs-CZ" dirty="0" err="1" smtClean="0"/>
              <a:t>Voltaire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928662" y="2928934"/>
            <a:ext cx="4429156" cy="369332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Antonín Nývlt ze </a:t>
            </a:r>
            <a:r>
              <a:rPr lang="cs-CZ" dirty="0" err="1" smtClean="0"/>
              <a:t>Rtyně</a:t>
            </a:r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928662" y="3857628"/>
            <a:ext cx="4429156" cy="369332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Jan </a:t>
            </a:r>
            <a:r>
              <a:rPr lang="cs-CZ" dirty="0" err="1" smtClean="0"/>
              <a:t>Viflek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Za  vlády  Marie  Terezie  se  odehrávalo  jedno  tzv.  SELSKÉ POVSTÁNÍ. Kdy toto  povstání  vedl.</a:t>
            </a:r>
            <a:endParaRPr lang="cs-CZ" sz="2400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928662" y="1928802"/>
            <a:ext cx="364333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 1775</a:t>
            </a:r>
            <a:endParaRPr lang="cs-CZ" dirty="0"/>
          </a:p>
        </p:txBody>
      </p:sp>
      <p:sp>
        <p:nvSpPr>
          <p:cNvPr id="6" name="TextovéPole 5">
            <a:hlinkClick r:id="rId3" action="ppaction://hlinksldjump"/>
          </p:cNvPr>
          <p:cNvSpPr txBox="1"/>
          <p:nvPr/>
        </p:nvSpPr>
        <p:spPr>
          <a:xfrm>
            <a:off x="928662" y="2928934"/>
            <a:ext cx="364333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1774</a:t>
            </a:r>
            <a:endParaRPr lang="cs-CZ" dirty="0"/>
          </a:p>
        </p:txBody>
      </p:sp>
      <p:sp>
        <p:nvSpPr>
          <p:cNvPr id="7" name="TextovéPole 6">
            <a:hlinkClick r:id="rId3" action="ppaction://hlinksldjump"/>
          </p:cNvPr>
          <p:cNvSpPr txBox="1"/>
          <p:nvPr/>
        </p:nvSpPr>
        <p:spPr>
          <a:xfrm>
            <a:off x="928662" y="4000504"/>
            <a:ext cx="364333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1780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Marie  Terezie  zavedla  nové  papírové  peníze. Jak  se  jmenují.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714348" y="2000240"/>
            <a:ext cx="4286280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Groše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714348" y="3786190"/>
            <a:ext cx="4286280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Bankocetle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714348" y="2857496"/>
            <a:ext cx="4286280" cy="36933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Rakouská  kuna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Marie  Terezie  zavedla  povinou  školní  docházku</a:t>
            </a:r>
            <a:r>
              <a:rPr lang="cs-CZ" sz="2400" dirty="0" smtClean="0"/>
              <a:t>. V kterém roce?  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642910" y="2071678"/>
            <a:ext cx="435771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1764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642910" y="2928934"/>
            <a:ext cx="435771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1774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642910" y="3786190"/>
            <a:ext cx="435771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1784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Za vlády Kateřiny II. Žil jeden z největších vědců té doby. Jak se jmenoval.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500034" y="1928802"/>
            <a:ext cx="3500462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</a:t>
            </a:r>
            <a:r>
              <a:rPr lang="cs-CZ" dirty="0" err="1" smtClean="0"/>
              <a:t>Lomonosov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500034" y="2786058"/>
            <a:ext cx="3500462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</a:t>
            </a:r>
            <a:r>
              <a:rPr lang="cs-CZ" dirty="0" err="1" smtClean="0"/>
              <a:t>Lavoisier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500034" y="3643314"/>
            <a:ext cx="3429024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Oleg</a:t>
            </a:r>
            <a:endParaRPr lang="cs-CZ" dirty="0"/>
          </a:p>
        </p:txBody>
      </p:sp>
    </p:spTree>
  </p:cSld>
  <p:clrMapOvr>
    <a:masterClrMapping/>
  </p:clrMapOvr>
  <p:transition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Kateřina II. Bojovala proti Tatarům a Turkům. Jakou část země získala.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500034" y="1785926"/>
            <a:ext cx="3857652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Okolí Baltského moře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500034" y="2857496"/>
            <a:ext cx="3857652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Černomoří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571472" y="3929066"/>
            <a:ext cx="378621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D) Aljaška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Jaká definice je pro poddané  v Rusku nejsprávnější za vlády Kateřiny II.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785786" y="1857364"/>
            <a:ext cx="571504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Byli svobodní</a:t>
            </a:r>
            <a:endParaRPr lang="cs-CZ" dirty="0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785786" y="2786058"/>
            <a:ext cx="571504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Museli platit dávky ale nepracovali na panském poli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785786" y="3786190"/>
            <a:ext cx="5715040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Bylo s nimi zacházeno jako s otroky</a:t>
            </a: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Ludvík XV. Měl velmi známou milenku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857224" y="2143116"/>
            <a:ext cx="4572032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</a:t>
            </a:r>
            <a:r>
              <a:rPr lang="cs-CZ" dirty="0" err="1" smtClean="0"/>
              <a:t>Desiré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857224" y="3071810"/>
            <a:ext cx="4572032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</a:t>
            </a:r>
            <a:r>
              <a:rPr lang="cs-CZ" dirty="0" err="1" smtClean="0"/>
              <a:t>Pompadoure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857224" y="4071942"/>
            <a:ext cx="4572032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Marie Terezie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785786" y="571480"/>
            <a:ext cx="1928826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Anglie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8" name="TextovéPole 7">
            <a:hlinkClick r:id="rId2" action="ppaction://hlinksldjump"/>
          </p:cNvPr>
          <p:cNvSpPr txBox="1"/>
          <p:nvPr/>
        </p:nvSpPr>
        <p:spPr>
          <a:xfrm>
            <a:off x="785786" y="1142984"/>
            <a:ext cx="1928826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1000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9" name="TextovéPole 8">
            <a:hlinkClick r:id="rId3" action="ppaction://hlinksldjump"/>
          </p:cNvPr>
          <p:cNvSpPr txBox="1"/>
          <p:nvPr/>
        </p:nvSpPr>
        <p:spPr>
          <a:xfrm>
            <a:off x="785786" y="1714488"/>
            <a:ext cx="1928826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2000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0" name="TextovéPole 9">
            <a:hlinkClick r:id="rId4" action="ppaction://hlinksldjump"/>
          </p:cNvPr>
          <p:cNvSpPr txBox="1"/>
          <p:nvPr/>
        </p:nvSpPr>
        <p:spPr>
          <a:xfrm>
            <a:off x="785786" y="2285992"/>
            <a:ext cx="1928826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3000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85786" y="2857496"/>
            <a:ext cx="1928826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4000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85786" y="3429000"/>
            <a:ext cx="1928826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5000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786050" y="571480"/>
            <a:ext cx="19288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Francie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786314" y="571480"/>
            <a:ext cx="1928826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Rusko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786578" y="571480"/>
            <a:ext cx="1928826" cy="58477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Rakouská monarchie</a:t>
            </a:r>
            <a:endParaRPr lang="cs-CZ" sz="16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6" name="TextovéPole 15">
            <a:hlinkClick r:id="rId5" action="ppaction://hlinksldjump"/>
          </p:cNvPr>
          <p:cNvSpPr txBox="1"/>
          <p:nvPr/>
        </p:nvSpPr>
        <p:spPr>
          <a:xfrm>
            <a:off x="2786050" y="1714488"/>
            <a:ext cx="19288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2000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8" name="TextovéPole 17">
            <a:hlinkClick r:id="rId6" action="ppaction://hlinksldjump"/>
          </p:cNvPr>
          <p:cNvSpPr txBox="1"/>
          <p:nvPr/>
        </p:nvSpPr>
        <p:spPr>
          <a:xfrm>
            <a:off x="4786314" y="1142984"/>
            <a:ext cx="1928826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1000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19" name="TextovéPole 18">
            <a:hlinkClick r:id="rId7" action="ppaction://hlinksldjump"/>
          </p:cNvPr>
          <p:cNvSpPr txBox="1"/>
          <p:nvPr/>
        </p:nvSpPr>
        <p:spPr>
          <a:xfrm>
            <a:off x="6786578" y="1142984"/>
            <a:ext cx="1928826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1000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0" name="TextovéPole 19">
            <a:hlinkClick r:id="rId8" action="ppaction://hlinksldjump"/>
          </p:cNvPr>
          <p:cNvSpPr txBox="1"/>
          <p:nvPr/>
        </p:nvSpPr>
        <p:spPr>
          <a:xfrm>
            <a:off x="2786050" y="2857496"/>
            <a:ext cx="19288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4000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1" name="TextovéPole 20">
            <a:hlinkClick r:id="rId9" action="ppaction://hlinksldjump"/>
          </p:cNvPr>
          <p:cNvSpPr txBox="1"/>
          <p:nvPr/>
        </p:nvSpPr>
        <p:spPr>
          <a:xfrm>
            <a:off x="6786578" y="2285992"/>
            <a:ext cx="1928826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3000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2" name="TextovéPole 21">
            <a:hlinkClick r:id="rId10" action="ppaction://hlinksldjump"/>
          </p:cNvPr>
          <p:cNvSpPr txBox="1"/>
          <p:nvPr/>
        </p:nvSpPr>
        <p:spPr>
          <a:xfrm>
            <a:off x="4786314" y="2285992"/>
            <a:ext cx="1928826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3000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3" name="TextovéPole 22">
            <a:hlinkClick r:id="rId11" action="ppaction://hlinksldjump"/>
          </p:cNvPr>
          <p:cNvSpPr txBox="1"/>
          <p:nvPr/>
        </p:nvSpPr>
        <p:spPr>
          <a:xfrm>
            <a:off x="2786050" y="2285992"/>
            <a:ext cx="19288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3000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4" name="TextovéPole 23">
            <a:hlinkClick r:id="rId12" action="ppaction://hlinksldjump"/>
          </p:cNvPr>
          <p:cNvSpPr txBox="1"/>
          <p:nvPr/>
        </p:nvSpPr>
        <p:spPr>
          <a:xfrm>
            <a:off x="6786578" y="1714488"/>
            <a:ext cx="1928826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2000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5" name="TextovéPole 24">
            <a:hlinkClick r:id="rId13" action="ppaction://hlinksldjump"/>
          </p:cNvPr>
          <p:cNvSpPr txBox="1"/>
          <p:nvPr/>
        </p:nvSpPr>
        <p:spPr>
          <a:xfrm>
            <a:off x="4786314" y="1714488"/>
            <a:ext cx="1928826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2000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6" name="TextovéPole 25">
            <a:hlinkClick r:id="rId14" action="ppaction://hlinksldjump"/>
          </p:cNvPr>
          <p:cNvSpPr txBox="1"/>
          <p:nvPr/>
        </p:nvSpPr>
        <p:spPr>
          <a:xfrm>
            <a:off x="2786050" y="3429000"/>
            <a:ext cx="19288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5000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7" name="TextovéPole 26">
            <a:hlinkClick r:id="rId15" action="ppaction://hlinksldjump"/>
          </p:cNvPr>
          <p:cNvSpPr txBox="1"/>
          <p:nvPr/>
        </p:nvSpPr>
        <p:spPr>
          <a:xfrm>
            <a:off x="6786578" y="2857496"/>
            <a:ext cx="1928826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4000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8" name="TextovéPole 27">
            <a:hlinkClick r:id="rId16" action="ppaction://hlinksldjump"/>
          </p:cNvPr>
          <p:cNvSpPr txBox="1"/>
          <p:nvPr/>
        </p:nvSpPr>
        <p:spPr>
          <a:xfrm>
            <a:off x="4786314" y="2857496"/>
            <a:ext cx="1928826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4000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6786578" y="3429000"/>
            <a:ext cx="1928826" cy="52322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5000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30" name="TextovéPole 29">
            <a:hlinkClick r:id="rId17" action="ppaction://hlinksldjump"/>
          </p:cNvPr>
          <p:cNvSpPr txBox="1"/>
          <p:nvPr/>
        </p:nvSpPr>
        <p:spPr>
          <a:xfrm>
            <a:off x="4786314" y="3429000"/>
            <a:ext cx="1928826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5000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  <p:sp>
        <p:nvSpPr>
          <p:cNvPr id="31" name="TextovéPole 30">
            <a:hlinkClick r:id="rId18" action="ppaction://hlinksldjump"/>
          </p:cNvPr>
          <p:cNvSpPr txBox="1"/>
          <p:nvPr/>
        </p:nvSpPr>
        <p:spPr>
          <a:xfrm>
            <a:off x="2786050" y="1142984"/>
            <a:ext cx="19288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accent6">
                    <a:lumMod val="75000"/>
                  </a:schemeClr>
                </a:solidFill>
                <a:latin typeface="Matura MT Script Capitals" pitchFamily="66" charset="0"/>
              </a:rPr>
              <a:t>1000</a:t>
            </a:r>
            <a:endParaRPr lang="cs-CZ" sz="2800" dirty="0">
              <a:solidFill>
                <a:schemeClr val="accent6">
                  <a:lumMod val="75000"/>
                </a:schemeClr>
              </a:solidFill>
              <a:latin typeface="Matura MT Script Capitals" pitchFamily="66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S Ludvíkem XIV. Je spojována hospodářská politika. Jak se jmenuje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642910" y="2071678"/>
            <a:ext cx="2714644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Ozim </a:t>
            </a:r>
            <a:endParaRPr lang="cs-CZ" dirty="0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642910" y="2928934"/>
            <a:ext cx="2714644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Pesimismus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642910" y="3786190"/>
            <a:ext cx="2714644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Merkantilismus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V jaké etapě velké Francouzské revoluce byl Ludvík XVI. Popraven. 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642910" y="2071678"/>
            <a:ext cx="464347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PRVNÍ ETAPA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642910" y="3071810"/>
            <a:ext cx="464347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DRUHÁ ETAPA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642910" y="4143380"/>
            <a:ext cx="4643470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TŘETÍ ETAPA</a:t>
            </a:r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Kolik měla Alžběta I. dcer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857224" y="2571744"/>
            <a:ext cx="3429024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jednu</a:t>
            </a:r>
            <a:endParaRPr lang="cs-CZ" dirty="0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857224" y="3429000"/>
            <a:ext cx="3429024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tři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857224" y="4286256"/>
            <a:ext cx="3429024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žádnou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cs-CZ" sz="9600" dirty="0" smtClean="0"/>
              <a:t>ŠPATNĚ</a:t>
            </a:r>
            <a:endParaRPr lang="cs-CZ" sz="9600" dirty="0"/>
          </a:p>
        </p:txBody>
      </p:sp>
      <p:sp>
        <p:nvSpPr>
          <p:cNvPr id="3" name="Veselý obličej 2"/>
          <p:cNvSpPr/>
          <p:nvPr/>
        </p:nvSpPr>
        <p:spPr>
          <a:xfrm>
            <a:off x="2714612" y="2786058"/>
            <a:ext cx="3429024" cy="32861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Kříž 3"/>
          <p:cNvSpPr/>
          <p:nvPr/>
        </p:nvSpPr>
        <p:spPr>
          <a:xfrm>
            <a:off x="3357554" y="4786322"/>
            <a:ext cx="2143140" cy="100013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785786" y="5572140"/>
            <a:ext cx="1357322" cy="369332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ZPĚT</a:t>
            </a:r>
            <a:endParaRPr lang="cs-CZ" dirty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cs-CZ" sz="9600" dirty="0" smtClean="0"/>
              <a:t>DOBŘE</a:t>
            </a:r>
            <a:endParaRPr lang="cs-CZ" sz="9600" dirty="0"/>
          </a:p>
        </p:txBody>
      </p:sp>
      <p:sp>
        <p:nvSpPr>
          <p:cNvPr id="3" name="Veselý obličej 2"/>
          <p:cNvSpPr/>
          <p:nvPr/>
        </p:nvSpPr>
        <p:spPr>
          <a:xfrm>
            <a:off x="2643174" y="2357430"/>
            <a:ext cx="3929090" cy="38576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714348" y="5786454"/>
            <a:ext cx="1571636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ZPĚT</a:t>
            </a:r>
            <a:endParaRPr lang="cs-CZ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-1429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cs-CZ" sz="2400" dirty="0" smtClean="0"/>
              <a:t>Jedna  z  nejznámějších  panovnic  Anglie  se  nazývá ?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714348" y="2000240"/>
            <a:ext cx="3857652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Marie  Terezie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714348" y="2857496"/>
            <a:ext cx="3857652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Alžběta I.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714348" y="3714752"/>
            <a:ext cx="3857652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Kleopatra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Jak se jmenoval francouzský panovník který bojoval ve válce o dědictví španělské 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928662" y="1928802"/>
            <a:ext cx="4214842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Josef  II. </a:t>
            </a:r>
            <a:endParaRPr lang="cs-CZ" dirty="0"/>
          </a:p>
        </p:txBody>
      </p:sp>
      <p:sp>
        <p:nvSpPr>
          <p:cNvPr id="4" name="TextovéPole 3">
            <a:hlinkClick r:id="rId3" action="ppaction://hlinksldjump"/>
          </p:cNvPr>
          <p:cNvSpPr txBox="1"/>
          <p:nvPr/>
        </p:nvSpPr>
        <p:spPr>
          <a:xfrm>
            <a:off x="928662" y="2786058"/>
            <a:ext cx="4214842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 Ludvík  XIV.</a:t>
            </a:r>
            <a:endParaRPr lang="cs-CZ" dirty="0"/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928662" y="3643314"/>
            <a:ext cx="4214842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 Petr I. veliký</a:t>
            </a:r>
            <a:endParaRPr lang="cs-CZ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smtClean="0"/>
              <a:t>Jak  se  jmenoval  panovník  který  zakázal  nosit  v  Rusku  tradiční   plnovous 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571472" y="2143116"/>
            <a:ext cx="3786214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</a:t>
            </a:r>
            <a:r>
              <a:rPr lang="cs-CZ" dirty="0" err="1" smtClean="0"/>
              <a:t>Rurik</a:t>
            </a:r>
            <a:endParaRPr lang="cs-CZ" dirty="0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571472" y="2928934"/>
            <a:ext cx="3786214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Petr III. 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571472" y="3714752"/>
            <a:ext cx="3786214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Petr I. veliký</a:t>
            </a:r>
            <a:endParaRPr lang="cs-CZ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Jak se jmenoval panovník který vládl v letech 1780 – 1790 v Rakouské monarchii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571472" y="1857364"/>
            <a:ext cx="4429156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Sámo</a:t>
            </a:r>
            <a:endParaRPr lang="cs-CZ" dirty="0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571472" y="2714620"/>
            <a:ext cx="4429156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Rudolf II.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571472" y="3571876"/>
            <a:ext cx="4429156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Josef II.</a:t>
            </a:r>
            <a:endParaRPr lang="cs-CZ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400" dirty="0" smtClean="0"/>
              <a:t>Otec  Alžběty I. byl  významný král  Jindřich  VIII. Z  jakého  rodu  tedy  pochází  Alžběta  i  její  otec .</a:t>
            </a:r>
            <a:endParaRPr lang="cs-CZ" sz="2400" dirty="0"/>
          </a:p>
        </p:txBody>
      </p:sp>
      <p:sp>
        <p:nvSpPr>
          <p:cNvPr id="3" name="TextovéPole 2">
            <a:hlinkClick r:id="rId2" action="ppaction://hlinksldjump"/>
          </p:cNvPr>
          <p:cNvSpPr txBox="1"/>
          <p:nvPr/>
        </p:nvSpPr>
        <p:spPr>
          <a:xfrm>
            <a:off x="642910" y="2071678"/>
            <a:ext cx="414340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A) Stuartovci</a:t>
            </a:r>
            <a:endParaRPr lang="cs-CZ" dirty="0"/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642910" y="3000372"/>
            <a:ext cx="414340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B) Bourbonové</a:t>
            </a:r>
            <a:endParaRPr lang="cs-CZ" dirty="0"/>
          </a:p>
        </p:txBody>
      </p:sp>
      <p:sp>
        <p:nvSpPr>
          <p:cNvPr id="5" name="TextovéPole 4">
            <a:hlinkClick r:id="rId3" action="ppaction://hlinksldjump"/>
          </p:cNvPr>
          <p:cNvSpPr txBox="1"/>
          <p:nvPr/>
        </p:nvSpPr>
        <p:spPr>
          <a:xfrm>
            <a:off x="642910" y="3929066"/>
            <a:ext cx="4143404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C) Tudorovci</a:t>
            </a:r>
            <a:endParaRPr lang="cs-CZ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170</TotalTime>
  <Words>494</Words>
  <Application>Microsoft Office PowerPoint</Application>
  <PresentationFormat>Předvádění na obrazovce (4:3)</PresentationFormat>
  <Paragraphs>105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Papír</vt:lpstr>
      <vt:lpstr>RISKUJ</vt:lpstr>
      <vt:lpstr>Snímek 2</vt:lpstr>
      <vt:lpstr>ŠPATNĚ</vt:lpstr>
      <vt:lpstr>DOBŘE</vt:lpstr>
      <vt:lpstr>Jedna  z  nejznámějších  panovnic  Anglie  se  nazývá ?</vt:lpstr>
      <vt:lpstr>Jak se jmenoval francouzský panovník který bojoval ve válce o dědictví španělské </vt:lpstr>
      <vt:lpstr>Jak  se  jmenoval  panovník  který  zakázal  nosit  v  Rusku  tradiční   plnovous </vt:lpstr>
      <vt:lpstr>Jak se jmenoval panovník který vládl v letech 1780 – 1790 v Rakouské monarchii</vt:lpstr>
      <vt:lpstr>Otec  Alžběty I. byl  významný král  Jindřich  VIII. Z  jakého  rodu  tedy  pochází  Alžběta  i  její  otec .</vt:lpstr>
      <vt:lpstr>Ludvík XIV. měl velmi schopného ministra financí který se jmenoval …</vt:lpstr>
      <vt:lpstr>Car  Michal (první Romanovec)  uzavřel  mír  s  dvěma  státy  za  cenu  ztráty území u  Baltského  moře.  S  kterými  státy  uzavřel  car  Michal  mírovou  smlouvu   </vt:lpstr>
      <vt:lpstr>Za  vlády  Marie  Terezie  se  odehrávalo  jedno  tzv.  SELSKÉ POVSTÁNÍ. Kdo toto  povstání  vedl.</vt:lpstr>
      <vt:lpstr>Za  vlády  Marie  Terezie  se  odehrávalo  jedno  tzv.  SELSKÉ POVSTÁNÍ. Kdy toto  povstání  vedl.</vt:lpstr>
      <vt:lpstr>Marie  Terezie  zavedla  nové  papírové  peníze. Jak  se  jmenují.</vt:lpstr>
      <vt:lpstr>Marie  Terezie  zavedla  povinou  školní  docházku. V kterém roce?  </vt:lpstr>
      <vt:lpstr>Za vlády Kateřiny II. Žil jeden z největších vědců té doby. Jak se jmenoval.</vt:lpstr>
      <vt:lpstr>Kateřina II. Bojovala proti Tatarům a Turkům. Jakou část země získala.</vt:lpstr>
      <vt:lpstr>Jaká definice je pro poddané  v Rusku nejsprávnější za vlády Kateřiny II.</vt:lpstr>
      <vt:lpstr>Ludvík XV. Měl velmi známou milenku</vt:lpstr>
      <vt:lpstr>S Ludvíkem XIV. Je spojována hospodářská politika. Jak se jmenuje</vt:lpstr>
      <vt:lpstr>V jaké etapě velké Francouzské revoluce byl Ludvík XVI. Popraven. </vt:lpstr>
      <vt:lpstr>Kolik měla Alžběta I. dcer</vt:lpstr>
      <vt:lpstr>Snímek 23</vt:lpstr>
      <vt:lpstr>Snímek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</dc:title>
  <dc:creator>student</dc:creator>
  <cp:lastModifiedBy>student</cp:lastModifiedBy>
  <cp:revision>19</cp:revision>
  <dcterms:created xsi:type="dcterms:W3CDTF">2011-01-18T12:48:16Z</dcterms:created>
  <dcterms:modified xsi:type="dcterms:W3CDTF">2011-02-01T13:52:03Z</dcterms:modified>
</cp:coreProperties>
</file>